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0.41454545454545461</c:v>
                </c:pt>
                <c:pt idx="1">
                  <c:v>0.58363636363636362</c:v>
                </c:pt>
                <c:pt idx="2">
                  <c:v>1.818181818181818E-3</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Sheet1!$G$2:$G$3</c:f>
              <c:numCache>
                <c:formatCode>0.0;;</c:formatCode>
                <c:ptCount val="2"/>
                <c:pt idx="0">
                  <c:v>6.0909691779021662</c:v>
                </c:pt>
                <c:pt idx="1">
                  <c:v>6.0909691779021662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3.9090308220978338</c:v>
                </c:pt>
                <c:pt idx="1">
                  <c:v>3.9090308220978338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Sheet1!$G$2:$G$3</c:f>
              <c:numCache>
                <c:formatCode>0.0;;</c:formatCode>
                <c:ptCount val="2"/>
                <c:pt idx="0">
                  <c:v>7.987811610398861</c:v>
                </c:pt>
                <c:pt idx="1">
                  <c:v>7.987811610398861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2.012188389601139</c:v>
                </c:pt>
                <c:pt idx="1">
                  <c:v>2.012188389601139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Sheet1!$G$2:$G$3</c:f>
              <c:numCache>
                <c:formatCode>0.0;;</c:formatCode>
                <c:ptCount val="2"/>
                <c:pt idx="0">
                  <c:v>9.1066933186761698</c:v>
                </c:pt>
                <c:pt idx="1">
                  <c:v>9.1066933186761698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0.89330668132383018</c:v>
                </c:pt>
                <c:pt idx="1">
                  <c:v>0.89330668132383018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Sheet1!$G$2:$G$3</c:f>
              <c:numCache>
                <c:formatCode>0.0;;</c:formatCode>
                <c:ptCount val="2"/>
                <c:pt idx="0">
                  <c:v>3.7373262329032548</c:v>
                </c:pt>
                <c:pt idx="1">
                  <c:v>3.7373262329032548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6.2626737670967447</c:v>
                </c:pt>
                <c:pt idx="1">
                  <c:v>6.2626737670967447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United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United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United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United Hospital (99)</c:v>
                </c:pt>
              </c:strCache>
            </c:strRef>
          </c:cat>
          <c:val>
            <c:numRef>
              <c:f>Sheet1!$G$2:$G$3</c:f>
              <c:numCache>
                <c:formatCode>0.0;;</c:formatCode>
                <c:ptCount val="2"/>
                <c:pt idx="0">
                  <c:v>7.4197104452360954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United Hospital (99)</c:v>
                </c:pt>
              </c:strCache>
            </c:strRef>
          </c:cat>
          <c:val>
            <c:numRef>
              <c:f>Sheet1!$H$2:$H$3</c:f>
              <c:numCache>
                <c:formatCode>0.0;;</c:formatCode>
                <c:ptCount val="2"/>
                <c:pt idx="0">
                  <c:v>0</c:v>
                </c:pt>
                <c:pt idx="1">
                  <c:v>7.4197104452360954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United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Royal United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2.5802895547639046</c:v>
                </c:pt>
                <c:pt idx="1">
                  <c:v>2.5802895547639046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Royal United Hospital (525)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Royal United Hospital (525)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Royal United Hospital (525)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Royal United Hospital (525)</c:v>
                </c:pt>
              </c:strCache>
            </c:strRef>
          </c:cat>
          <c:val>
            <c:numRef>
              <c:f>Sheet1!$G$2:$G$3</c:f>
              <c:numCache>
                <c:formatCode>0.0;;</c:formatCode>
                <c:ptCount val="2"/>
                <c:pt idx="0">
                  <c:v>8.9460299785778243</c:v>
                </c:pt>
                <c:pt idx="1">
                  <c:v>8.9460299785778243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Royal United Hospital (525)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Royal United Hospital (525)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Royal United Hospital (525)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1.0539700214221757</c:v>
                </c:pt>
                <c:pt idx="1">
                  <c:v>1.0539700214221757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Royal United Hospital (370)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Royal United Hospital (370)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Royal United Hospital (370)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Royal United Hospital (370)</c:v>
                </c:pt>
              </c:strCache>
            </c:strRef>
          </c:cat>
          <c:val>
            <c:numRef>
              <c:f>Sheet1!$G$2:$G$3</c:f>
              <c:numCache>
                <c:formatCode>0.0;;</c:formatCode>
                <c:ptCount val="2"/>
                <c:pt idx="0">
                  <c:v>8.2936816274128518</c:v>
                </c:pt>
                <c:pt idx="1">
                  <c:v>8.2936816274128518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Royal United Hospital (370)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Royal United Hospital (370)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Royal United Hospital (370)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1.7063183725871482</c:v>
                </c:pt>
                <c:pt idx="1">
                  <c:v>1.7063183725871482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Royal United Hospital (307)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Royal United Hospital (307)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Royal United Hospital (307)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Royal United Hospital (307)</c:v>
                </c:pt>
              </c:strCache>
            </c:strRef>
          </c:cat>
          <c:val>
            <c:numRef>
              <c:f>Sheet1!$G$2:$G$3</c:f>
              <c:numCache>
                <c:formatCode>0.0;;</c:formatCode>
                <c:ptCount val="2"/>
                <c:pt idx="0">
                  <c:v>8.304743159898873</c:v>
                </c:pt>
                <c:pt idx="1">
                  <c:v>8.304743159898873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Royal United Hospital (307)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Royal United Hospital (307)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(307)</c:v>
                </c:pt>
                <c:pt idx="1">
                  <c:v>Royal United Hospital (307)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1.695256840101127</c:v>
                </c:pt>
                <c:pt idx="1">
                  <c:v>1.695256840101127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Royal United Hospital (167)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Royal United Hospital (167)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Royal United Hospital (167)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Royal United Hospital (167)</c:v>
                </c:pt>
              </c:strCache>
            </c:strRef>
          </c:cat>
          <c:val>
            <c:numRef>
              <c:f>Sheet1!$G$2:$G$3</c:f>
              <c:numCache>
                <c:formatCode>0.0;;</c:formatCode>
                <c:ptCount val="2"/>
                <c:pt idx="0">
                  <c:v>8.0051036449100312</c:v>
                </c:pt>
                <c:pt idx="1">
                  <c:v>8.0051036449100312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Royal United Hospital (167)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Royal United Hospital (167)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(167)</c:v>
                </c:pt>
                <c:pt idx="1">
                  <c:v>Royal United Hospital (167)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1.9948963550899688</c:v>
                </c:pt>
                <c:pt idx="1">
                  <c:v>1.9948963550899688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(230)</c:v>
                </c:pt>
                <c:pt idx="1">
                  <c:v>Royal United Hospital (230)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(230)</c:v>
                </c:pt>
                <c:pt idx="1">
                  <c:v>Royal United Hospital (230)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(230)</c:v>
                </c:pt>
                <c:pt idx="1">
                  <c:v>Royal United Hospital (230)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(230)</c:v>
                </c:pt>
                <c:pt idx="1">
                  <c:v>Royal United Hospital (230)</c:v>
                </c:pt>
              </c:strCache>
            </c:strRef>
          </c:cat>
          <c:val>
            <c:numRef>
              <c:f>Sheet1!$G$2:$G$3</c:f>
              <c:numCache>
                <c:formatCode>0.0;;</c:formatCode>
                <c:ptCount val="2"/>
                <c:pt idx="0">
                  <c:v>7.0450892011379356</c:v>
                </c:pt>
                <c:pt idx="1">
                  <c:v>7.0450892011379356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(230)</c:v>
                </c:pt>
                <c:pt idx="1">
                  <c:v>Royal United Hospital (230)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(230)</c:v>
                </c:pt>
                <c:pt idx="1">
                  <c:v>Royal United Hospital (230)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(230)</c:v>
                </c:pt>
                <c:pt idx="1">
                  <c:v>Royal United Hospital (230)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2.9549107988620644</c:v>
                </c:pt>
                <c:pt idx="1">
                  <c:v>2.9549107988620644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Royal United Hospital (501)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Royal United Hospital (501)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Royal United Hospital (501)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Royal United Hospital (501)</c:v>
                </c:pt>
              </c:strCache>
            </c:strRef>
          </c:cat>
          <c:val>
            <c:numRef>
              <c:f>Sheet1!$G$2:$G$3</c:f>
              <c:numCache>
                <c:formatCode>0.0;;</c:formatCode>
                <c:ptCount val="2"/>
                <c:pt idx="0">
                  <c:v>9.5619025297873748</c:v>
                </c:pt>
                <c:pt idx="1">
                  <c:v>9.5619025297873748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Royal United Hospital (501)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Royal United Hospital (501)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Royal United Hospital (501)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0.43809747021262524</c:v>
                </c:pt>
                <c:pt idx="1">
                  <c:v>0.43809747021262524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United Hospital (510)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United Hospital (510)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United Hospital (510)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United Hospital (510)</c:v>
                </c:pt>
              </c:strCache>
            </c:strRef>
          </c:cat>
          <c:val>
            <c:numRef>
              <c:f>Sheet1!$G$2:$G$3</c:f>
              <c:numCache>
                <c:formatCode>0.0;;</c:formatCode>
                <c:ptCount val="2"/>
                <c:pt idx="0">
                  <c:v>8.7780521774900926</c:v>
                </c:pt>
                <c:pt idx="1">
                  <c:v>8.7780521774900926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United Hospital (510)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United Hospital (510)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(510)</c:v>
                </c:pt>
                <c:pt idx="1">
                  <c:v>Royal United Hospital (510)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1.2219478225099074</c:v>
                </c:pt>
                <c:pt idx="1">
                  <c:v>1.2219478225099074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Sheet1!$G$2:$G$3</c:f>
              <c:numCache>
                <c:formatCode>0.0;;</c:formatCode>
                <c:ptCount val="2"/>
                <c:pt idx="0">
                  <c:v>9.2123276264207696</c:v>
                </c:pt>
                <c:pt idx="1">
                  <c:v>9.2123276264207696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0.78767237357923037</c:v>
                </c:pt>
                <c:pt idx="1">
                  <c:v>0.78767237357923037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Sheet1!$G$2:$G$3</c:f>
              <c:numCache>
                <c:formatCode>0.0;;</c:formatCode>
                <c:ptCount val="2"/>
                <c:pt idx="0">
                  <c:v>9.0731855731932978</c:v>
                </c:pt>
                <c:pt idx="1">
                  <c:v>9.0731855731932978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0.92681442680670223</c:v>
                </c:pt>
                <c:pt idx="1">
                  <c:v>0.92681442680670223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(512)</c:v>
                </c:pt>
                <c:pt idx="1">
                  <c:v>Royal United Hospital (512)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(512)</c:v>
                </c:pt>
                <c:pt idx="1">
                  <c:v>Royal United Hospital (512)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(512)</c:v>
                </c:pt>
                <c:pt idx="1">
                  <c:v>Royal United Hospital (512)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(512)</c:v>
                </c:pt>
                <c:pt idx="1">
                  <c:v>Royal United Hospital (512)</c:v>
                </c:pt>
              </c:strCache>
            </c:strRef>
          </c:cat>
          <c:val>
            <c:numRef>
              <c:f>Sheet1!$G$2:$G$3</c:f>
              <c:numCache>
                <c:formatCode>0.0;;</c:formatCode>
                <c:ptCount val="2"/>
                <c:pt idx="0">
                  <c:v>8.8835012433301976</c:v>
                </c:pt>
                <c:pt idx="1">
                  <c:v>8.8835012433301976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(512)</c:v>
                </c:pt>
                <c:pt idx="1">
                  <c:v>Royal United Hospital (512)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(512)</c:v>
                </c:pt>
                <c:pt idx="1">
                  <c:v>Royal United Hospital (512)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(512)</c:v>
                </c:pt>
                <c:pt idx="1">
                  <c:v>Royal United Hospital (512)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1.1164987566698024</c:v>
                </c:pt>
                <c:pt idx="1">
                  <c:v>1.1164987566698024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Sheet1!$G$2:$G$3</c:f>
              <c:numCache>
                <c:formatCode>0.0;;</c:formatCode>
                <c:ptCount val="2"/>
                <c:pt idx="0">
                  <c:v>9.1591752961531121</c:v>
                </c:pt>
                <c:pt idx="1">
                  <c:v>9.1591752961531121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Royal United Hospital (542)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0.8408247038468879</c:v>
                </c:pt>
                <c:pt idx="1">
                  <c:v>0.8408247038468879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United Hospital (538)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United Hospital (538)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United Hospital (538)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United Hospital (538)</c:v>
                </c:pt>
              </c:strCache>
            </c:strRef>
          </c:cat>
          <c:val>
            <c:numRef>
              <c:f>Sheet1!$G$2:$G$3</c:f>
              <c:numCache>
                <c:formatCode>0.0;;</c:formatCode>
                <c:ptCount val="2"/>
                <c:pt idx="0">
                  <c:v>9.0904178309655652</c:v>
                </c:pt>
                <c:pt idx="1">
                  <c:v>9.0904178309655652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United Hospital (538)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United Hospital (538)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(538)</c:v>
                </c:pt>
                <c:pt idx="1">
                  <c:v>Royal United Hospital (538)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0.90958216903443478</c:v>
                </c:pt>
                <c:pt idx="1">
                  <c:v>0.90958216903443478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United Hospital (540)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United Hospital (540)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United Hospital (540)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United Hospital (540)</c:v>
                </c:pt>
              </c:strCache>
            </c:strRef>
          </c:cat>
          <c:val>
            <c:numRef>
              <c:f>Sheet1!$G$2:$G$3</c:f>
              <c:numCache>
                <c:formatCode>0.0;;</c:formatCode>
                <c:ptCount val="2"/>
                <c:pt idx="0">
                  <c:v>7.7235999823259078</c:v>
                </c:pt>
                <c:pt idx="1">
                  <c:v>7.7235999823259078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United Hospital (540)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United Hospital (540)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(540)</c:v>
                </c:pt>
                <c:pt idx="1">
                  <c:v>Royal United Hospital (540)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2.2764000176740922</c:v>
                </c:pt>
                <c:pt idx="1">
                  <c:v>2.2764000176740922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United Hospital (486)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United Hospital (486)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United Hospital (486)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United Hospital (486)</c:v>
                </c:pt>
              </c:strCache>
            </c:strRef>
          </c:cat>
          <c:val>
            <c:numRef>
              <c:f>Sheet1!$G$2:$G$3</c:f>
              <c:numCache>
                <c:formatCode>0.0;;</c:formatCode>
                <c:ptCount val="2"/>
                <c:pt idx="0">
                  <c:v>7.7596801906955486</c:v>
                </c:pt>
                <c:pt idx="1">
                  <c:v>7.7596801906955486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United Hospital (486)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United Hospital (486)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Royal United Hospital (486)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2.2403198093044514</c:v>
                </c:pt>
                <c:pt idx="1">
                  <c:v>2.2403198093044514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Royal United Hospital (511)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Royal United Hospital (511)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Royal United Hospital (511)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Royal United Hospital (511)</c:v>
                </c:pt>
              </c:strCache>
            </c:strRef>
          </c:cat>
          <c:val>
            <c:numRef>
              <c:f>Sheet1!$G$2:$G$3</c:f>
              <c:numCache>
                <c:formatCode>0.0;;</c:formatCode>
                <c:ptCount val="2"/>
                <c:pt idx="0">
                  <c:v>7.3455775442859697</c:v>
                </c:pt>
                <c:pt idx="1">
                  <c:v>7.3455775442859697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Royal United Hospital (511)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Royal United Hospital (511)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Royal United Hospital (511)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2.6544224557140303</c:v>
                </c:pt>
                <c:pt idx="1">
                  <c:v>2.6544224557140303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6.9199844411639049</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Royal United Hospital (523)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Royal United Hospital (523)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Royal United Hospital (523)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Royal United Hospital (523)</c:v>
                </c:pt>
              </c:strCache>
            </c:strRef>
          </c:cat>
          <c:val>
            <c:numRef>
              <c:f>Sheet1!$G$2:$G$3</c:f>
              <c:numCache>
                <c:formatCode>0.0;;</c:formatCode>
                <c:ptCount val="2"/>
                <c:pt idx="0">
                  <c:v>9.0352123599873408</c:v>
                </c:pt>
                <c:pt idx="1">
                  <c:v>9.0352123599873408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Royal United Hospital (523)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Royal United Hospital (523)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Royal United Hospital (523)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0.96478764001265915</c:v>
                </c:pt>
                <c:pt idx="1">
                  <c:v>0.96478764001265915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Royal United Hospital (448)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Royal United Hospital (448)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Royal United Hospital (448)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Royal United Hospital (448)</c:v>
                </c:pt>
              </c:strCache>
            </c:strRef>
          </c:cat>
          <c:val>
            <c:numRef>
              <c:f>Sheet1!$G$2:$G$3</c:f>
              <c:numCache>
                <c:formatCode>0.0;;</c:formatCode>
                <c:ptCount val="2"/>
                <c:pt idx="0">
                  <c:v>7.9686918144174532</c:v>
                </c:pt>
                <c:pt idx="1">
                  <c:v>7.9686918144174532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Royal United Hospital (448)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Royal United Hospital (448)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Royal United Hospital (448)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2.0313081855825468</c:v>
                </c:pt>
                <c:pt idx="1">
                  <c:v>2.0313081855825468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United Hospital (530)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United Hospital (530)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United Hospital (530)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United Hospital (530)</c:v>
                </c:pt>
              </c:strCache>
            </c:strRef>
          </c:cat>
          <c:val>
            <c:numRef>
              <c:f>Sheet1!$G$2:$G$3</c:f>
              <c:numCache>
                <c:formatCode>0.0;;</c:formatCode>
                <c:ptCount val="2"/>
                <c:pt idx="0">
                  <c:v>9.4469386927413144</c:v>
                </c:pt>
                <c:pt idx="1">
                  <c:v>9.4469386927413144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United Hospital (530)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United Hospital (530)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(530)</c:v>
                </c:pt>
                <c:pt idx="1">
                  <c:v>Royal United Hospital (530)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0.55306130725868563</c:v>
                </c:pt>
                <c:pt idx="1">
                  <c:v>0.55306130725868563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United Hospital (447)</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United Hospital (447)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United Hospital (447)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United Hospital (447)</c:v>
                </c:pt>
              </c:strCache>
            </c:strRef>
          </c:cat>
          <c:val>
            <c:numRef>
              <c:f>Sheet1!$G$2:$G$3</c:f>
              <c:numCache>
                <c:formatCode>0.0;;</c:formatCode>
                <c:ptCount val="2"/>
                <c:pt idx="0">
                  <c:v>8.8830660187409745</c:v>
                </c:pt>
                <c:pt idx="1">
                  <c:v>8.8830660187409745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United Hospital (447)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United Hospital (447)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Royal United Hospital (447)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1.1169339812590255</c:v>
                </c:pt>
                <c:pt idx="1">
                  <c:v>1.1169339812590255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United Hospital (488)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United Hospital (488)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United Hospital (488)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United Hospital (488)</c:v>
                </c:pt>
              </c:strCache>
            </c:strRef>
          </c:cat>
          <c:val>
            <c:numRef>
              <c:f>Sheet1!$G$2:$G$3</c:f>
              <c:numCache>
                <c:formatCode>0.0;;</c:formatCode>
                <c:ptCount val="2"/>
                <c:pt idx="0">
                  <c:v>8.3425303915949236</c:v>
                </c:pt>
                <c:pt idx="1">
                  <c:v>8.3425303915949236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United Hospital (488)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United Hospital (488)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Royal United Hospital (488)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1.6574696084050764</c:v>
                </c:pt>
                <c:pt idx="1">
                  <c:v>1.6574696084050764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United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United Hospital (107)</c:v>
                </c:pt>
              </c:strCache>
            </c:strRef>
          </c:cat>
          <c:val>
            <c:numRef>
              <c:f>Sheet1!$D$2:$D$3</c:f>
              <c:numCache>
                <c:formatCode>0.0;;</c:formatCode>
                <c:ptCount val="2"/>
                <c:pt idx="0">
                  <c:v>8.5323577670142043</c:v>
                </c:pt>
                <c:pt idx="1">
                  <c:v>8.5323577670142043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United Hospital (107)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United Hospital (107)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United Hospital (107)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United Hospital (107)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United Hospital (107)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United Hospital (107)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Royal United Hospital (60)</c:v>
                </c:pt>
              </c:strCache>
            </c:strRef>
          </c:cat>
          <c:val>
            <c:numRef>
              <c:f>Sheet1!$D$2:$D$3</c:f>
              <c:numCache>
                <c:formatCode>0.0;;</c:formatCode>
                <c:ptCount val="2"/>
                <c:pt idx="0">
                  <c:v>7.6157285376667652</c:v>
                </c:pt>
                <c:pt idx="1">
                  <c:v>7.6157285376667652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Royal United Hospital (60)</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Royal United Hospital (60)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Royal United Hospital (60)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Royal United Hospital (60)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Royal United Hospital (60)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Royal United Hospital (60)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United Hospital (52)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United Hospital (52)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United Hospital (52)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United Hospital (52)</c:v>
                </c:pt>
              </c:strCache>
            </c:strRef>
          </c:cat>
          <c:val>
            <c:numRef>
              <c:f>Sheet1!$G$2:$G$3</c:f>
              <c:numCache>
                <c:formatCode>0.0;;</c:formatCode>
                <c:ptCount val="2"/>
                <c:pt idx="0">
                  <c:v>6.7398275173039632</c:v>
                </c:pt>
                <c:pt idx="1">
                  <c:v>6.7398275173039632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United Hospital (52)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United Hospital (52)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Royal United Hospital (52)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3.2601724826960368</c:v>
                </c:pt>
                <c:pt idx="1">
                  <c:v>3.2601724826960368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0.2756221029058481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0.66219262424734682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0.18461435273981763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1.9273475490527749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0.18461435273981674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0.66219262424734726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0.562812929071697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5.9212335905811351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Royal United Hospital (55)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Royal United Hospital (55)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Royal United Hospital (55)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Royal United Hospital (55)</c:v>
                </c:pt>
              </c:strCache>
            </c:strRef>
          </c:cat>
          <c:val>
            <c:numRef>
              <c:f>Sheet1!$G$2:$G$3</c:f>
              <c:numCache>
                <c:formatCode>0.0;;</c:formatCode>
                <c:ptCount val="2"/>
                <c:pt idx="0">
                  <c:v>7.8569805226312557</c:v>
                </c:pt>
                <c:pt idx="1">
                  <c:v>7.8569805226312557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Royal United Hospital (55)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Royal United Hospital (55)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Royal United Hospital (55)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2.1430194773687443</c:v>
                </c:pt>
                <c:pt idx="1">
                  <c:v>2.1430194773687443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Sheet1!$G$2:$G$3</c:f>
              <c:numCache>
                <c:formatCode>0.0;;</c:formatCode>
                <c:ptCount val="2"/>
                <c:pt idx="0">
                  <c:v>6.8128128710706406</c:v>
                </c:pt>
                <c:pt idx="1">
                  <c:v>6.8128128710706406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3.1871871289293594</c:v>
                </c:pt>
                <c:pt idx="1">
                  <c:v>3.1871871289293594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United Hospital (374)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United Hospital (374)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United Hospital (374)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United Hospital (374)</c:v>
                </c:pt>
              </c:strCache>
            </c:strRef>
          </c:cat>
          <c:val>
            <c:numRef>
              <c:f>Sheet1!$G$2:$G$3</c:f>
              <c:numCache>
                <c:formatCode>0.0;;</c:formatCode>
                <c:ptCount val="2"/>
                <c:pt idx="0">
                  <c:v>5.4698987182548802</c:v>
                </c:pt>
                <c:pt idx="1">
                  <c:v>5.4698987182548802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United Hospital (374)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United Hospital (374)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United Hospital (374)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4.5301012817451198</c:v>
                </c:pt>
                <c:pt idx="1">
                  <c:v>4.5301012817451198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Royal United Hospital (169)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Royal United Hospital (169)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Royal United Hospital (169)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Royal United Hospital (169)</c:v>
                </c:pt>
              </c:strCache>
            </c:strRef>
          </c:cat>
          <c:val>
            <c:numRef>
              <c:f>Sheet1!$G$2:$G$3</c:f>
              <c:numCache>
                <c:formatCode>0.0;;</c:formatCode>
                <c:ptCount val="2"/>
                <c:pt idx="0">
                  <c:v>7.9013071566985618</c:v>
                </c:pt>
                <c:pt idx="1">
                  <c:v>7.9013071566985618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Royal United Hospital (169)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Royal United Hospital (169)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Royal United Hospital (169)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2.0986928433014382</c:v>
                </c:pt>
                <c:pt idx="1">
                  <c:v>2.0986928433014382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Sheet1!$G$2:$G$3</c:f>
              <c:numCache>
                <c:formatCode>0.0;;</c:formatCode>
                <c:ptCount val="2"/>
                <c:pt idx="0">
                  <c:v>6.9383604748612706</c:v>
                </c:pt>
                <c:pt idx="1">
                  <c:v>6.9383604748612706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(537)</c:v>
                </c:pt>
                <c:pt idx="1">
                  <c:v>Royal United Hospital (537)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3.0616395251387294</c:v>
                </c:pt>
                <c:pt idx="1">
                  <c:v>3.0616395251387294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Royal United Hospital (503)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Royal United Hospital (503)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Royal United Hospital (503)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Royal United Hospital (503)</c:v>
                </c:pt>
              </c:strCache>
            </c:strRef>
          </c:cat>
          <c:val>
            <c:numRef>
              <c:f>Sheet1!$G$2:$G$3</c:f>
              <c:numCache>
                <c:formatCode>0.0;;</c:formatCode>
                <c:ptCount val="2"/>
                <c:pt idx="0">
                  <c:v>7.8584576673861593</c:v>
                </c:pt>
                <c:pt idx="1">
                  <c:v>7.8584576673861593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Royal United Hospital (503)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Royal United Hospital (503)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Royal United Hospital (503)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2.1415423326138407</c:v>
                </c:pt>
                <c:pt idx="1">
                  <c:v>2.1415423326138407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Royal United Hospital (382)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Royal United Hospital (382)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Royal United Hospital (382)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Royal United Hospital (382)</c:v>
                </c:pt>
              </c:strCache>
            </c:strRef>
          </c:cat>
          <c:val>
            <c:numRef>
              <c:f>Sheet1!$G$2:$G$3</c:f>
              <c:numCache>
                <c:formatCode>0.0;;</c:formatCode>
                <c:ptCount val="2"/>
                <c:pt idx="0">
                  <c:v>8.8016546562552698</c:v>
                </c:pt>
                <c:pt idx="1">
                  <c:v>8.8016546562552698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Royal United Hospital (382)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Royal United Hospital (382)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(382)</c:v>
                </c:pt>
                <c:pt idx="1">
                  <c:v>Royal United Hospital (382)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1.1983453437447302</c:v>
                </c:pt>
                <c:pt idx="1">
                  <c:v>1.1983453437447302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United Hospital (404)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United Hospital (404)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United Hospital (404)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United Hospital (404)</c:v>
                </c:pt>
              </c:strCache>
            </c:strRef>
          </c:cat>
          <c:val>
            <c:numRef>
              <c:f>Sheet1!$G$2:$G$3</c:f>
              <c:numCache>
                <c:formatCode>0.0;;</c:formatCode>
                <c:ptCount val="2"/>
                <c:pt idx="0">
                  <c:v>4.5215664439592933</c:v>
                </c:pt>
                <c:pt idx="1">
                  <c:v>4.5215664439592933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United Hospital (404)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United Hospital (404)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United Hospital (404)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5.4784335560407067</c:v>
                </c:pt>
                <c:pt idx="1">
                  <c:v>5.4784335560407067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Royal United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Royal United Hospital (470)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Royal United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Royal United Hospital (470)</c:v>
                </c:pt>
              </c:strCache>
            </c:strRef>
          </c:cat>
          <c:val>
            <c:numRef>
              <c:f>Sheet1!$G$2:$G$3</c:f>
              <c:numCache>
                <c:formatCode>0.0;;</c:formatCode>
                <c:ptCount val="2"/>
                <c:pt idx="0">
                  <c:v>6.6203653005445426</c:v>
                </c:pt>
                <c:pt idx="1">
                  <c:v>6.6203653005445426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Royal United Hospital (470)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Royal United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Royal United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3.3796346994554574</c:v>
                </c:pt>
                <c:pt idx="1">
                  <c:v>3.3796346994554574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Royal United Hospital (476)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Royal United Hospital (476)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Royal United Hospital (476)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Royal United Hospital (476)</c:v>
                </c:pt>
              </c:strCache>
            </c:strRef>
          </c:cat>
          <c:val>
            <c:numRef>
              <c:f>Sheet1!$G$2:$G$3</c:f>
              <c:numCache>
                <c:formatCode>0.0;;</c:formatCode>
                <c:ptCount val="2"/>
                <c:pt idx="0">
                  <c:v>7.4031192888905197</c:v>
                </c:pt>
                <c:pt idx="1">
                  <c:v>7.4031192888905197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Royal United Hospital (476)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Royal United Hospital (476)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Royal United Hospital (476)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2.5968807111094803</c:v>
                </c:pt>
                <c:pt idx="1">
                  <c:v>2.5968807111094803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0.16877595929328137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0.58646567186990417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0.16350224459151086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1.7069401468595053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0.16350224459151086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0.58646567186990417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1.1483891631185177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6.9164910186763118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Royal United Hospital (265)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Royal United Hospital (265)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Royal United Hospital (265)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Royal United Hospital (265)</c:v>
                </c:pt>
              </c:strCache>
            </c:strRef>
          </c:cat>
          <c:val>
            <c:numRef>
              <c:f>Sheet1!$G$2:$G$3</c:f>
              <c:numCache>
                <c:formatCode>0.0;;</c:formatCode>
                <c:ptCount val="2"/>
                <c:pt idx="0">
                  <c:v>7.5779152039232782</c:v>
                </c:pt>
                <c:pt idx="1">
                  <c:v>7.5779152039232782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Royal United Hospital (265)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Royal United Hospital (265)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(265)</c:v>
                </c:pt>
                <c:pt idx="1">
                  <c:v>Royal United Hospital (265)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2.4220847960767218</c:v>
                </c:pt>
                <c:pt idx="1">
                  <c:v>2.4220847960767218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Royal United Hospital (305)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Royal United Hospital (305)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Royal United Hospital (305)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Royal United Hospital (305)</c:v>
                </c:pt>
              </c:strCache>
            </c:strRef>
          </c:cat>
          <c:val>
            <c:numRef>
              <c:f>Sheet1!$G$2:$G$3</c:f>
              <c:numCache>
                <c:formatCode>0.0;;</c:formatCode>
                <c:ptCount val="2"/>
                <c:pt idx="0">
                  <c:v>6.3902821839858897</c:v>
                </c:pt>
                <c:pt idx="1">
                  <c:v>6.3902821839858897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Royal United Hospital (305)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Royal United Hospital (305)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(305)</c:v>
                </c:pt>
                <c:pt idx="1">
                  <c:v>Royal United Hospital (305)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3.6097178160141103</c:v>
                </c:pt>
                <c:pt idx="1">
                  <c:v>3.6097178160141103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United Hospital (533)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United Hospital (533)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United Hospital (533)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United Hospital (533)</c:v>
                </c:pt>
              </c:strCache>
            </c:strRef>
          </c:cat>
          <c:val>
            <c:numRef>
              <c:f>Sheet1!$G$2:$G$3</c:f>
              <c:numCache>
                <c:formatCode>0.0;;</c:formatCode>
                <c:ptCount val="2"/>
                <c:pt idx="0">
                  <c:v>9.1683839038678538</c:v>
                </c:pt>
                <c:pt idx="1">
                  <c:v>9.1683839038678538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United Hospital (533)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United Hospital (533)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(533)</c:v>
                </c:pt>
                <c:pt idx="1">
                  <c:v>Royal United Hospital (533)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0.83161609613214615</c:v>
                </c:pt>
                <c:pt idx="1">
                  <c:v>0.83161609613214615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Sheet1!$G$2:$G$3</c:f>
              <c:numCache>
                <c:formatCode>0.0;;</c:formatCode>
                <c:ptCount val="2"/>
                <c:pt idx="0">
                  <c:v>9.2575999949772729</c:v>
                </c:pt>
                <c:pt idx="1">
                  <c:v>9.2575999949772729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Royal United Hospital (528)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0.74240000502272707</c:v>
                </c:pt>
                <c:pt idx="1">
                  <c:v>0.74240000502272707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United Hospital (535)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United Hospital (535)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United Hospital (535)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United Hospital (535)</c:v>
                </c:pt>
              </c:strCache>
            </c:strRef>
          </c:cat>
          <c:val>
            <c:numRef>
              <c:f>Sheet1!$G$2:$G$3</c:f>
              <c:numCache>
                <c:formatCode>0.0;;</c:formatCode>
                <c:ptCount val="2"/>
                <c:pt idx="0">
                  <c:v>8.2450387960669342</c:v>
                </c:pt>
                <c:pt idx="1">
                  <c:v>8.2450387960669342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United Hospital (535)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United Hospital (535)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United Hospital (535)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1.7549612039330658</c:v>
                </c:pt>
                <c:pt idx="1">
                  <c:v>1.7549612039330658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7.6466041773700804</c:v>
                </c:pt>
                <c:pt idx="1">
                  <c:v>7.0893184756650021</c:v>
                </c:pt>
                <c:pt idx="2">
                  <c:v>7.1345428651297489</c:v>
                </c:pt>
                <c:pt idx="3">
                  <c:v>7.138084093974264</c:v>
                </c:pt>
                <c:pt idx="4">
                  <c:v>6.9164910186763118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6.6517604546768574</c:v>
                </c:pt>
                <c:pt idx="1">
                  <c:v>6.0909691779021662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8.536033998159505</c:v>
                </c:pt>
                <c:pt idx="1">
                  <c:v>8.246271141492775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8.1851775371224846</c:v>
                </c:pt>
                <c:pt idx="1">
                  <c:v>7.987811610398861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8.7466042630607035</c:v>
                </c:pt>
                <c:pt idx="1">
                  <c:v>9.1066933186761698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6.4496342551120911E-2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0.47808910855346731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0.13328766901907763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1.3915042811699569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0.13328766901907763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0.47808910855346909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0.27795271748968631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7.7956573749015261</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3.610313929791392</c:v>
                </c:pt>
                <c:pt idx="1">
                  <c:v>3.7373262329032548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7.8325895158456147</c:v>
                </c:pt>
                <c:pt idx="1">
                  <c:v>7.1283392607113134</c:v>
                </c:pt>
                <c:pt idx="2">
                  <c:v>7.2386980764892774</c:v>
                </c:pt>
                <c:pt idx="3">
                  <c:v>6.8124396587118357</c:v>
                </c:pt>
                <c:pt idx="4">
                  <c:v>7.4197104452360954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9.2345607827346008</c:v>
                </c:pt>
                <c:pt idx="1">
                  <c:v>9.1938270998709015</c:v>
                </c:pt>
                <c:pt idx="2">
                  <c:v>8.8487830466206603</c:v>
                </c:pt>
                <c:pt idx="3">
                  <c:v>9.0701283429693174</c:v>
                </c:pt>
                <c:pt idx="4">
                  <c:v>8.9460299785778243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8.6326098750953726</c:v>
                </c:pt>
                <c:pt idx="1">
                  <c:v>8.1195086347334371</c:v>
                </c:pt>
                <c:pt idx="2">
                  <c:v>8.5853655592510787</c:v>
                </c:pt>
                <c:pt idx="3">
                  <c:v>8.781670606469886</c:v>
                </c:pt>
                <c:pt idx="4">
                  <c:v>8.2936816274128518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8.6628349714123996</c:v>
                </c:pt>
                <c:pt idx="1">
                  <c:v>8.6110596004983542</c:v>
                </c:pt>
                <c:pt idx="2">
                  <c:v>7.8477751537834797</c:v>
                </c:pt>
                <c:pt idx="3">
                  <c:v>7.9259499698539662</c:v>
                </c:pt>
                <c:pt idx="4">
                  <c:v>8.304743159898873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9.5387768582997996</c:v>
                </c:pt>
                <c:pt idx="1">
                  <c:v>9.4241463035170945</c:v>
                </c:pt>
                <c:pt idx="2">
                  <c:v>9.6299506747014352</c:v>
                </c:pt>
                <c:pt idx="3">
                  <c:v>9.6078690411332381</c:v>
                </c:pt>
                <c:pt idx="4">
                  <c:v>9.5619025297873748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9.1017810198996525</c:v>
                </c:pt>
                <c:pt idx="1">
                  <c:v>8.7012864526023552</c:v>
                </c:pt>
                <c:pt idx="2">
                  <c:v>8.8047517435363787</c:v>
                </c:pt>
                <c:pt idx="3">
                  <c:v>8.8518671530290032</c:v>
                </c:pt>
                <c:pt idx="4">
                  <c:v>8.7780521774900926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9.298713926079019</c:v>
                </c:pt>
                <c:pt idx="1">
                  <c:v>9.1570750428822318</c:v>
                </c:pt>
                <c:pt idx="2">
                  <c:v>9.2988231321222372</c:v>
                </c:pt>
                <c:pt idx="3">
                  <c:v>9.1592462216129107</c:v>
                </c:pt>
                <c:pt idx="4">
                  <c:v>9.2123276264207696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8.9183277029796528</c:v>
                </c:pt>
                <c:pt idx="1">
                  <c:v>8.6829467542087162</c:v>
                </c:pt>
                <c:pt idx="2">
                  <c:v>8.7765566680890768</c:v>
                </c:pt>
                <c:pt idx="3">
                  <c:v>9.0376613420872847</c:v>
                </c:pt>
                <c:pt idx="4">
                  <c:v>9.0731855731932978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9.1464515560231607</c:v>
                </c:pt>
                <c:pt idx="1">
                  <c:v>8.9852500436055465</c:v>
                </c:pt>
                <c:pt idx="2">
                  <c:v>8.7755351356223645</c:v>
                </c:pt>
                <c:pt idx="3">
                  <c:v>9.0429531716175333</c:v>
                </c:pt>
                <c:pt idx="4">
                  <c:v>8.8835012433301976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3.9050112546395788E-2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0.68020063356798222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0.1896348511010606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1.979760836903715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0.1896348511010606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0.68020063356798133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0.22598677524483612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7.0465557804966474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9.2933306915111995</c:v>
                </c:pt>
                <c:pt idx="1">
                  <c:v>9.2432707395572802</c:v>
                </c:pt>
                <c:pt idx="2">
                  <c:v>9.1582103744644154</c:v>
                </c:pt>
                <c:pt idx="3">
                  <c:v>9.1672898252291741</c:v>
                </c:pt>
                <c:pt idx="4">
                  <c:v>9.1591752961531121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9.0142960268871022</c:v>
                </c:pt>
                <c:pt idx="1">
                  <c:v>8.8193006178241884</c:v>
                </c:pt>
                <c:pt idx="2">
                  <c:v>8.7686669690195131</c:v>
                </c:pt>
                <c:pt idx="3">
                  <c:v>8.9198805535628605</c:v>
                </c:pt>
                <c:pt idx="4">
                  <c:v>9.0904178309655652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7.7352530932596224</c:v>
                </c:pt>
                <c:pt idx="1">
                  <c:v>7.3505204452321307</c:v>
                </c:pt>
                <c:pt idx="2">
                  <c:v>7.4062748814054178</c:v>
                </c:pt>
                <c:pt idx="3">
                  <c:v>7.8850089859643857</c:v>
                </c:pt>
                <c:pt idx="4">
                  <c:v>7.7235999823259078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8.3980342836043231</c:v>
                </c:pt>
                <c:pt idx="1">
                  <c:v>7.9061623101187717</c:v>
                </c:pt>
                <c:pt idx="2">
                  <c:v>7.9317553516155694</c:v>
                </c:pt>
                <c:pt idx="3">
                  <c:v>7.9629361066593463</c:v>
                </c:pt>
                <c:pt idx="4">
                  <c:v>7.7596801906955486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7.3780741060436519</c:v>
                </c:pt>
                <c:pt idx="1">
                  <c:v>7.0354500710574976</c:v>
                </c:pt>
                <c:pt idx="2">
                  <c:v>7.0838442135465094</c:v>
                </c:pt>
                <c:pt idx="3">
                  <c:v>7.2490117897918092</c:v>
                </c:pt>
                <c:pt idx="4">
                  <c:v>7.3455775442859697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9.0204316803334468</c:v>
                </c:pt>
                <c:pt idx="1">
                  <c:v>8.7559748016328491</c:v>
                </c:pt>
                <c:pt idx="2">
                  <c:v>8.9361535990484011</c:v>
                </c:pt>
                <c:pt idx="3">
                  <c:v>9.1020952466867833</c:v>
                </c:pt>
                <c:pt idx="4">
                  <c:v>9.0352123599873408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7.9890868929589924</c:v>
                </c:pt>
                <c:pt idx="1">
                  <c:v>7.6480249481074933</c:v>
                </c:pt>
                <c:pt idx="2">
                  <c:v>7.735200414764372</c:v>
                </c:pt>
                <c:pt idx="3">
                  <c:v>8.1363792299566331</c:v>
                </c:pt>
                <c:pt idx="4">
                  <c:v>7.9686918144174532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9.4199695893223012</c:v>
                </c:pt>
                <c:pt idx="1">
                  <c:v>9.4572954775735383</c:v>
                </c:pt>
                <c:pt idx="2">
                  <c:v>9.4346152191127519</c:v>
                </c:pt>
                <c:pt idx="3">
                  <c:v>9.5600960890952358</c:v>
                </c:pt>
                <c:pt idx="4">
                  <c:v>9.4469386927413144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9.0873948574640693</c:v>
                </c:pt>
                <c:pt idx="1">
                  <c:v>8.9919643029998966</c:v>
                </c:pt>
                <c:pt idx="2">
                  <c:v>9.12540448019557</c:v>
                </c:pt>
                <c:pt idx="3">
                  <c:v>9.0650346017682235</c:v>
                </c:pt>
                <c:pt idx="4">
                  <c:v>8.8830660187409745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8.4421388152324326</c:v>
                </c:pt>
                <c:pt idx="1">
                  <c:v>8.3290682892284504</c:v>
                </c:pt>
                <c:pt idx="2">
                  <c:v>8.2498085750920129</c:v>
                </c:pt>
                <c:pt idx="3">
                  <c:v>8.5649582878328552</c:v>
                </c:pt>
                <c:pt idx="4">
                  <c:v>8.3425303915949236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7.1600589249667408</c:v>
                </c:pt>
                <c:pt idx="1">
                  <c:v>6.8907711350623986</c:v>
                </c:pt>
                <c:pt idx="2">
                  <c:v>7.0711957874674347</c:v>
                </c:pt>
                <c:pt idx="3">
                  <c:v>6.90120214290675</c:v>
                </c:pt>
                <c:pt idx="4">
                  <c:v>6.8128128710706406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5.5521199532953647</c:v>
                </c:pt>
                <c:pt idx="1">
                  <c:v>5.669484945338664</c:v>
                </c:pt>
                <c:pt idx="2">
                  <c:v>5.4698987182548802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8.2602993291644466</c:v>
                </c:pt>
                <c:pt idx="1">
                  <c:v>7.957655737290855</c:v>
                </c:pt>
                <c:pt idx="2">
                  <c:v>8.5018418455344236</c:v>
                </c:pt>
                <c:pt idx="3">
                  <c:v>8.7202217924934082</c:v>
                </c:pt>
                <c:pt idx="4">
                  <c:v>7.9013071566985618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7.4079341528114906</c:v>
                </c:pt>
                <c:pt idx="1">
                  <c:v>7.1471826641148839</c:v>
                </c:pt>
                <c:pt idx="2">
                  <c:v>6.9358549644936653</c:v>
                </c:pt>
                <c:pt idx="3">
                  <c:v>7.0108446388106049</c:v>
                </c:pt>
                <c:pt idx="4">
                  <c:v>6.9383604748612706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6.4661742439122234</c:v>
                </c:pt>
                <c:pt idx="1">
                  <c:v>7.9524339082430613</c:v>
                </c:pt>
                <c:pt idx="2">
                  <c:v>7.8486092847030617</c:v>
                </c:pt>
                <c:pt idx="3">
                  <c:v>7.9520291575344038</c:v>
                </c:pt>
                <c:pt idx="4">
                  <c:v>7.8584576673861593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8.90969858168034</c:v>
                </c:pt>
                <c:pt idx="1">
                  <c:v>8.899597991341734</c:v>
                </c:pt>
                <c:pt idx="2">
                  <c:v>8.921917430474064</c:v>
                </c:pt>
                <c:pt idx="3">
                  <c:v>8.8016546562552698</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4.9167516209374957</c:v>
                </c:pt>
                <c:pt idx="1">
                  <c:v>4.2679261803525064</c:v>
                </c:pt>
                <c:pt idx="2">
                  <c:v>4.5956209002717854</c:v>
                </c:pt>
                <c:pt idx="3">
                  <c:v>4.239283606318434</c:v>
                </c:pt>
                <c:pt idx="4">
                  <c:v>4.5215664439592933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6.7848024860328691</c:v>
                </c:pt>
                <c:pt idx="1">
                  <c:v>6.4906014756803367</c:v>
                </c:pt>
                <c:pt idx="2">
                  <c:v>6.8813127499997284</c:v>
                </c:pt>
                <c:pt idx="3">
                  <c:v>6.4232641641199359</c:v>
                </c:pt>
                <c:pt idx="4">
                  <c:v>6.6203653005445426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7.9082579546211944</c:v>
                </c:pt>
                <c:pt idx="1">
                  <c:v>7.4946903339859414</c:v>
                </c:pt>
                <c:pt idx="2">
                  <c:v>7.230987799365014</c:v>
                </c:pt>
                <c:pt idx="3">
                  <c:v>7.6988452014709008</c:v>
                </c:pt>
                <c:pt idx="4">
                  <c:v>7.4031192888905197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8.2494055038481626</c:v>
                </c:pt>
                <c:pt idx="1">
                  <c:v>8.1803401857002171</c:v>
                </c:pt>
                <c:pt idx="2">
                  <c:v>8.0530818148529608</c:v>
                </c:pt>
                <c:pt idx="3">
                  <c:v>7.9332289976924981</c:v>
                </c:pt>
                <c:pt idx="4">
                  <c:v>7.5779152039232782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9.4507024766652385</c:v>
                </c:pt>
                <c:pt idx="1">
                  <c:v>9.1683839038678538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9.3276135338873338</c:v>
                </c:pt>
                <c:pt idx="1">
                  <c:v>9.3338240149942138</c:v>
                </c:pt>
                <c:pt idx="2">
                  <c:v>9.3157796744482937</c:v>
                </c:pt>
                <c:pt idx="3">
                  <c:v>9.4476527079099242</c:v>
                </c:pt>
                <c:pt idx="4">
                  <c:v>9.2575999949772729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8.401550106724347</c:v>
                </c:pt>
                <c:pt idx="1">
                  <c:v>8.1692099071584536</c:v>
                </c:pt>
                <c:pt idx="2">
                  <c:v>8.3416370143455172</c:v>
                </c:pt>
                <c:pt idx="3">
                  <c:v>8.4266205579218489</c:v>
                </c:pt>
                <c:pt idx="4">
                  <c:v>8.2450387960669342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7.362115986455307</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0.78378378378378377</c:v>
                </c:pt>
                <c:pt idx="1">
                  <c:v>0.2162162162162162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0.32117566770358641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0.11206623651968073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1.1699555483217376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0.11206623651968162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0.40197002101498125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1.2631526837746829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3.7373262329032548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0.34979038180386013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0.19750359948707441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5.5062526896207942E-2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0.57484493856024343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5.5062526896207942E-2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7.4203003295446379E-2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9.1066933186761698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0.18302562604443295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0.3134056564261618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8.7375153826088514E-2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0.9121841616082591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8.7375153826087626E-2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0.31340565642616269</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7.1147390421636203E-2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7.987811610398861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0.12038812807106769</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0.26947797347285185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7.5128444245167181E-2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0.7843302578112219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7.5128444245168069E-2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0.26947797347285274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0.37730717734859631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8.246271141492775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8.1560182030684381E-2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0.15541295515077014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1.622489117208719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0.15541295515077014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0.55745022575986969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1.3526469134883641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6.0909691779021662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2.5478376974227501E-2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0.25692935863132149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7.1629984247394418E-2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0.74780683369981205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7.1629984247394418E-2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0.25692935863132149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0.25519171359685622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8.9460299785778243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0.42687662164838791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0.16167058815817548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1.6878179145676873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0.16167058815817636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0.5798957093382322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0.85479423723798575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7.4197104452360954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8.2421040326294133</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5.6363636363636373E-2</c:v>
                </c:pt>
                <c:pt idx="1">
                  <c:v>7.0909090909090908E-2</c:v>
                </c:pt>
                <c:pt idx="2">
                  <c:v>0.19818181818181821</c:v>
                </c:pt>
                <c:pt idx="3">
                  <c:v>0.67454545454545456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4.2295222657013909E-2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0.179965642367792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5.0173075574344139E-2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0.52379976313615728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5.0173075574344139E-2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0.1590614617062247</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9.5619025297873748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0.62250747071156631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0.17434779667277489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1.820166165918863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0.17434779667277578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0.62536754752323009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0.44532585274150449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7.0450892011379356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0.17195600738981387</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0.42221760514746531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0.11771111159422887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1.2288872401332229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0.11771111159422887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0.4222176051474662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0.23240911593401314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8.0051036449100312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0.52740338376754359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0.31692080639729525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8.8355151356930506E-2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0.92241519625488877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8.8355151356930506E-2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0.31692080639729525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0.58242028135074797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8.304743159898873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0.30527273321207282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0.10734238649664896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1.1206392268718197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0.10734238649664896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0.38502605865842554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0.4682510231359629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8.2936816274128518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9.02118845903472</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0.22501798838215237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7.0154073752540569E-2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0.7323985383389271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7.0154073752540569E-2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0.25163542005484629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0.19111580627310154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9.0731855731932978</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2.9839499682173809E-2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0.20860076205298483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5.8156332851359238E-2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0.60714383209920442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5.8156332851359238E-2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0.20860076205298483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0.18176021661941988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9.2123276264207696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0.92545454545454542</c:v>
                </c:pt>
                <c:pt idx="1">
                  <c:v>1.4545454545454551E-2</c:v>
                </c:pt>
                <c:pt idx="2">
                  <c:v>5.454545454545455E-3</c:v>
                </c:pt>
                <c:pt idx="3">
                  <c:v>3.6363636363636359E-3</c:v>
                </c:pt>
                <c:pt idx="4">
                  <c:v>3.6363636363636359E-3</c:v>
                </c:pt>
                <c:pt idx="5">
                  <c:v>4.7272727272727293E-2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2.5814366858337934E-2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0.24791795045567344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6.9117671022050686E-2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0.72157864144142181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6.9117671022050686E-2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0.24791795045567255</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0.42081859974594771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8.7780521774900926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8.7141735881936953</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0.28395223413314685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0.35902162171190533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0.10009254389880518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1.0449519027033549</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0.10009254389880518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0.35902162171190533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0.81547493160649509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7.7235999823259078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0.13917057876096006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0.26699317885550666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7.4435702083482269E-2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0.77709812830648062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7.4435702083482269E-2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0.26699317885550755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0.1530566954837802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9.0904178309655652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0.14084599361082972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0.1875117565895259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5.2276875800643552E-2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0.54576313786667896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5.2276875800643552E-2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0.1875117565895259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0.40108335428649156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9.1591752961531121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9.8314114131974328E-2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0.23403276461961209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6.5246585023908565E-2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0.68116505495713753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6.5246585023908565E-2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0.23403276461961298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0.4406111056910671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8.8835012433301976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0.29174311926605501</c:v>
                </c:pt>
                <c:pt idx="1">
                  <c:v>1.467889908256881E-2</c:v>
                </c:pt>
                <c:pt idx="2">
                  <c:v>0.64587155963302767</c:v>
                </c:pt>
                <c:pt idx="3">
                  <c:v>1.834862385321101E-3</c:v>
                </c:pt>
                <c:pt idx="4">
                  <c:v>1.834862385321101E-3</c:v>
                </c:pt>
                <c:pt idx="5">
                  <c:v>1.834862385321101E-3</c:v>
                </c:pt>
                <c:pt idx="6">
                  <c:v>0</c:v>
                </c:pt>
                <c:pt idx="7">
                  <c:v>2.0183486238532111E-2</c:v>
                </c:pt>
                <c:pt idx="8">
                  <c:v>2.2018348623853209E-2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8.3973852874947887</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0.24198598116090952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0.32046040220454763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8.9341964204113111E-2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0.93271738183344155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8.9341964204113111E-2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0.32046040220454763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0.65653849296240097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7.9686918144174532</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1.3914828014922165E-2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0.20753938001004713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5.7860427473240605E-2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0.6040546220957097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5.7860427473240605E-2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0.20753938001004713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0.33317932743972989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9.0352123599873408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0.14547967599080014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0.27065276297429364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7.5455966774825356E-2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0.78774954637371231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7.5455966774825356E-2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0.27065276297429364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0.56680966429247892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7.3455775442859697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0.17140005627785282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0.27071242417602903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7.5472599871810431E-2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0.78792319353728413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7.5472599871812207E-2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0.27071242417602903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0.6050625070276876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7.7596801906955486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0.31266660701228499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0.23870261092713818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6.6548503260221104E-2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0.6947568959195678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6.6548503260220215E-2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0.23870261092713818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0.66052804545819122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8.3425303915949236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0.32153901278591412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0.18479028747162474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5.1518150557708253E-2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0.5378421543912566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5.1518150557708253E-2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0.18479028747162474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0.35196588166457943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8.8830660187409745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1.8343039367373137E-2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0.14469468462673873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4.0339796260370875E-2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0.42114172759517388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4.0339796260370875E-2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0.14469468462673873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4.6559913316553292E-2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9.4469386927413144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8.5323577670142043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7.6157285376667652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7.2984040199676086</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0.53729546264519801</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0.46162951172778222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0.1286988564846796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1.3435977318687815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0.1286988564846796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0.46162951172778222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0.63601652141133869</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7.8569805226312557</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0.44950040552269321</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0.52750349850239697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0.1470640314888696</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1.5353275432672309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0.1470640314888696</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0.52750349850239697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0.4297779305632492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6.7398275173039632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36</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6.9359763605300282</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4.3464612205506015E-3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0.30845650063248531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8.5995366193302836E-2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0.89777937523713103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8.5995366193303724E-2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0.30845650063248709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0.79257069218284482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6.9383604748612706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0.97261751290953846</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0.53273013653034518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0.14852117909396778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1.5505399567313694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0.14852117909396689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0.50714178805870347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7.9013071566985618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4.5214178629644053E-2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0.35691981758399649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9.9506576622137466E-2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1.0388344877908597</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9.9506576622138354E-2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0.3569198175839956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1.0394185826815772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5.4698987182548802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0.29888959531548753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8.6470078311704057E-2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0.90273530214273023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8.6470078311703169E-2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0.31015924399333628</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0.54109896352987175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6.8128128710706406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0.2786984858860766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0.3055118976461566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8.5174432896114816E-2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0.88920894853524857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8.5174432896114816E-2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0.3055118976461566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1.3382764546718766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6.6203653005445426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0.32985780672348985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0.11038176116034615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1.1523698654803392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0.11038176116034748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0.39592798180121669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0.43901672082260923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4.5215664439592933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4.4482210991876769E-2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0.14918526561288914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4.1591736665361978E-2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0.43421180711669649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4.1591736665361978E-2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0.14918526561288914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0.18477628787047173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8.8016546562552698</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2.7411060717908775E-2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0.37642234241937889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0.10494373473510965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1.0955976441074071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0.10494373473510876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0.37642234241937977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0.60829650434692262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7.8584576673861593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7.5779152039232782</c:v>
                </c:pt>
                <c:pt idx="1">
                  <c:v>6.0909691779021662</c:v>
                </c:pt>
                <c:pt idx="2">
                  <c:v>7.987811610398861</c:v>
                </c:pt>
                <c:pt idx="3" formatCode="General">
                  <c:v>7.9013071566985618</c:v>
                </c:pt>
                <c:pt idx="4">
                  <c:v>7.6157285376667652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8.0505971283607618</c:v>
                </c:pt>
                <c:pt idx="1">
                  <c:v>6.5325733279171949</c:v>
                </c:pt>
                <c:pt idx="2">
                  <c:v>8.3573565174024438</c:v>
                </c:pt>
                <c:pt idx="3" formatCode="General">
                  <c:v>8.2169881909637006</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0.41063271827634562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0.38265460171392629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0.10668124203078033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1.1137369728111342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0.10668124203078033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0.38265460171392629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0.39757629432770969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6.3902821839858897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5.7465600275360629E-2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0.38594441813250047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0.10759841825188055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1.1233121619313344</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0.10759841825188055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0.38594441813249958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0.25459305534366017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7.5779152039232782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0.64261167553727994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0.50093494898098978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0.13965691852275075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1.4579983388530735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0.13965691852275164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0.50093494898098889</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0.66096359699466056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7.4031192888905197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9.1683839038678538</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0.3426123959001135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0.20602689553107112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5.7438758108631305E-2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0.59965245398511158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5.7438758108631305E-2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0.20602689553107112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0.21644257377003306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9.1683839038678538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9.2575999949772729</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7.4197104452360954</c:v>
                </c:pt>
                <c:pt idx="1">
                  <c:v>7.0450892011379356</c:v>
                </c:pt>
                <c:pt idx="2">
                  <c:v>7.8569805226312557</c:v>
                </c:pt>
                <c:pt idx="3">
                  <c:v>9.0904178309655652</c:v>
                </c:pt>
                <c:pt idx="4">
                  <c:v>9.0731855731932978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6.3030187844839478</c:v>
                </c:pt>
                <c:pt idx="2">
                  <c:v>7.2955149638519314</c:v>
                </c:pt>
                <c:pt idx="3">
                  <c:v>8.7279303199679497</c:v>
                </c:pt>
                <c:pt idx="4">
                  <c:v>8.7275497767524755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0.19493055443483875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0.17476480438076614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4.872312082776098E-2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0.50866244209047551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4.872312082776098E-2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0.17476480438076614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0.24588158711676833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9.2575999949772729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8.2450387960669342</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8.7528863550638825E-2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0.26197304183228276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7.3036125414593478E-2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0.76248674721685195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7.3036125414594366E-2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0.26197304183228276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0.54085412424968915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8.2450387960669342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United Hospital (93)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United Hospital (93)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United Hospital (93)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United Hospital (93)</c:v>
                </c:pt>
              </c:strCache>
            </c:strRef>
          </c:cat>
          <c:val>
            <c:numRef>
              <c:f>Sheet1!$G$2:$G$3</c:f>
              <c:numCache>
                <c:formatCode>0.0;;</c:formatCode>
                <c:ptCount val="2"/>
                <c:pt idx="0">
                  <c:v>7.0465557804966474</c:v>
                </c:pt>
                <c:pt idx="1">
                  <c:v>7.0465557804966474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United Hospital (93)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United Hospital (93)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Royal United Hospital (93)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2.9534442195033526</c:v>
                </c:pt>
                <c:pt idx="1">
                  <c:v>2.9534442195033526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United Hospital (97)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United Hospital (97)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United Hospital (97)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United Hospital (97)</c:v>
                </c:pt>
              </c:strCache>
            </c:strRef>
          </c:cat>
          <c:val>
            <c:numRef>
              <c:f>Sheet1!$G$2:$G$3</c:f>
              <c:numCache>
                <c:formatCode>0.0;;</c:formatCode>
                <c:ptCount val="2"/>
                <c:pt idx="0">
                  <c:v>7.7956573749015261</c:v>
                </c:pt>
                <c:pt idx="1">
                  <c:v>7.7956573749015261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United Hospital (97)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United Hospital (97)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Royal United Hospital (97)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2.2043426250984739</c:v>
                </c:pt>
                <c:pt idx="1">
                  <c:v>2.2043426250984739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United Hospital (524)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United Hospital (524)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United Hospital (524)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United Hospital (524)</c:v>
                </c:pt>
              </c:strCache>
            </c:strRef>
          </c:cat>
          <c:val>
            <c:numRef>
              <c:f>Sheet1!$G$2:$G$3</c:f>
              <c:numCache>
                <c:formatCode>0.0;;</c:formatCode>
                <c:ptCount val="2"/>
                <c:pt idx="0">
                  <c:v>6.9164910186763118</c:v>
                </c:pt>
                <c:pt idx="1">
                  <c:v>6.9164910186763118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United Hospital (524)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United Hospital (524)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Royal United Hospital (524)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3.0835089813236882</c:v>
                </c:pt>
                <c:pt idx="1">
                  <c:v>3.0835089813236882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Royal United Hospital (293)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Royal United Hospital (293)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Royal United Hospital (293)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Royal United Hospital (293)</c:v>
                </c:pt>
              </c:strCache>
            </c:strRef>
          </c:cat>
          <c:val>
            <c:numRef>
              <c:f>Sheet1!$G$2:$G$3</c:f>
              <c:numCache>
                <c:formatCode>0.0;;</c:formatCode>
                <c:ptCount val="2"/>
                <c:pt idx="0">
                  <c:v>5.9212335905811351</c:v>
                </c:pt>
                <c:pt idx="1">
                  <c:v>5.9212335905811351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Royal United Hospital (293)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Royal United Hospital (293)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Royal United Hospital (293)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4.0787664094188649</c:v>
                </c:pt>
                <c:pt idx="1">
                  <c:v>4.0787664094188649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Sheet1!$G$2:$G$3</c:f>
              <c:numCache>
                <c:formatCode>0.0;;</c:formatCode>
                <c:ptCount val="2"/>
                <c:pt idx="0">
                  <c:v>8.246271141492775</c:v>
                </c:pt>
                <c:pt idx="1">
                  <c:v>8.246271141492775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(534)</c:v>
                </c:pt>
                <c:pt idx="1">
                  <c:v>Royal United Hospital (534)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1.753728858507225</c:v>
                </c:pt>
                <c:pt idx="1">
                  <c:v>1.753728858507225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850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RD1 | Royal United Hospitals Bath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850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RD1 | Royal United Hospitals Bath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RD1 | Royal United Hospitals Bath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Royal United Hospitals Bath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66793995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72857285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11787197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When nurses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Doctors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When doctors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21872237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Royal United Hospitals Bath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Royal United Hospitals Bath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Inclusion in conversation:</a:t>
            </a:r>
            <a:r>
              <a:rPr lang="en-GB" sz="1250">
                <a:solidFill>
                  <a:prstClr val="black"/>
                </a:solidFill>
                <a:latin typeface="Arial"/>
              </a:rPr>
              <a:t> </a:t>
            </a:r>
            <a:r>
              <a:rPr lang="en-GB" sz="1250" b="0">
                <a:solidFill>
                  <a:prstClr val="black"/>
                </a:solidFill>
                <a:latin typeface="Arial"/>
              </a:rPr>
              <a:t>Patients being included in conversation when nurses are speaking about their care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Inclusion in conversation: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included in conversation when doctors are speaking about their care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7722112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46228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77181101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8687609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78440511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8684240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95611236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48806820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0615031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9225297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42374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97685502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30240447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037952411"/>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6697022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01779972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84265250"/>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75515545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470773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08176527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43053429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288102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279471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12870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29155946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7404638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21197523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0554282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33874167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18753777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52225019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8500689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1002094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78972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695067064"/>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8133088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17783276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4847981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37079761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7557646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7113009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05847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39138242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2254909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53453194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29458378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69738735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33709199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167840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2447582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59401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74154429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8856685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89779055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18148804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8277142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2555425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2928416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60892104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36413070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445278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2086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36283674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09170839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58280052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66275756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37775120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68798669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17620889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3028574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27539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8845571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3902983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45527026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92097145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30949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5254533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04600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746697120"/>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3032035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54380542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80689631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64679002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11190148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534627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5149441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63154784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92235689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54558312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344782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30109822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07666369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20444110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5328733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9082247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55549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277107323"/>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24163456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12188061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7437713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4248268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29390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445641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6496077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97650418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1460955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122477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03212285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80718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8707890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2961182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8701999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1213392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2248932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8018292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3876982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06644194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0832236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6252065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5644158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4325406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9264115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7647800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331258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3833774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0884055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499305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3378727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1218481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5943601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1655264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4060911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5456135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8659569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4067975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0068662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0157761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7692388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5722066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7980845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3076722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5411852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08848367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70005398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63269052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28748965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65087281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6514935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4524910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5714655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6092577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2250595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1324990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0092618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2359674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3327075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7269607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1364301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0094448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195928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23141881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0193096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8440190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51048969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9288483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92228516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71830693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65108520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9796346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33645793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21150437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02391215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584390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5199598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1918256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8314182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3224130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5815507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2408786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0960585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8592148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687401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08137488"/>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6797669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677309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7855020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286018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4369980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639874706"/>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49835751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78%</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46411136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11716693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881144711"/>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195973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3121768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707866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7213422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819080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6683517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331809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7659311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162654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5426748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743016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675299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770362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0031006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26243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682332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670530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407737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267071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788939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230404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95572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574654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8028397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84665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1048287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85546896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03013291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59744062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21374585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9084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15234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429493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422710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635971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164499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5196421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85764748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12617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554376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220089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49727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83443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844139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640991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1535548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310880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7656972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7443968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2453536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081503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428030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10906</TotalTime>
  <Words>15878</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Royal United Hospitals Bath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2025-08-02T13:03:19Z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